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7" r:id="rId4"/>
    <p:sldId id="27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9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37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C430F-B032-462B-87E3-AC74D61D8FCC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CD2CA-35A4-4932-9306-AAD488B19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C430F-B032-462B-87E3-AC74D61D8FCC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CD2CA-35A4-4932-9306-AAD488B19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C430F-B032-462B-87E3-AC74D61D8FCC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CD2CA-35A4-4932-9306-AAD488B19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C430F-B032-462B-87E3-AC74D61D8FCC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CD2CA-35A4-4932-9306-AAD488B19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C430F-B032-462B-87E3-AC74D61D8FCC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CD2CA-35A4-4932-9306-AAD488B19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C430F-B032-462B-87E3-AC74D61D8FCC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CD2CA-35A4-4932-9306-AAD488B19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C430F-B032-462B-87E3-AC74D61D8FCC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CD2CA-35A4-4932-9306-AAD488B19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C430F-B032-462B-87E3-AC74D61D8FCC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CD2CA-35A4-4932-9306-AAD488B19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C430F-B032-462B-87E3-AC74D61D8FCC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CD2CA-35A4-4932-9306-AAD488B19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C430F-B032-462B-87E3-AC74D61D8FCC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CD2CA-35A4-4932-9306-AAD488B19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C430F-B032-462B-87E3-AC74D61D8FCC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CD2CA-35A4-4932-9306-AAD488B19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C430F-B032-462B-87E3-AC74D61D8FCC}" type="datetimeFigureOut">
              <a:rPr lang="en-US" smtClean="0"/>
              <a:pPr/>
              <a:t>4/13/2010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CD2CA-35A4-4932-9306-AAD488B1960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wm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0"/>
            <a:ext cx="8534400" cy="6858000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Wyoming Team Report Reno, March 2010</a:t>
            </a:r>
          </a:p>
          <a:p>
            <a:r>
              <a:rPr lang="en-US" u="sng" dirty="0" smtClean="0">
                <a:solidFill>
                  <a:schemeClr val="tx1"/>
                </a:solidFill>
              </a:rPr>
              <a:t>Members Attending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Mark Gorges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John Henderson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Dennis </a:t>
            </a:r>
            <a:r>
              <a:rPr lang="en-US" dirty="0" err="1" smtClean="0">
                <a:solidFill>
                  <a:schemeClr val="tx1"/>
                </a:solidFill>
              </a:rPr>
              <a:t>Doncaster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Kellie </a:t>
            </a:r>
            <a:r>
              <a:rPr lang="en-US" dirty="0" err="1" smtClean="0">
                <a:solidFill>
                  <a:schemeClr val="tx1"/>
                </a:solidFill>
              </a:rPr>
              <a:t>Roadifer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Steve </a:t>
            </a:r>
            <a:r>
              <a:rPr lang="en-US" dirty="0" err="1" smtClean="0">
                <a:solidFill>
                  <a:schemeClr val="tx1"/>
                </a:solidFill>
              </a:rPr>
              <a:t>Kiracofe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Carl </a:t>
            </a:r>
            <a:r>
              <a:rPr lang="en-US" dirty="0" err="1" smtClean="0">
                <a:solidFill>
                  <a:schemeClr val="tx1"/>
                </a:solidFill>
              </a:rPr>
              <a:t>Bezanson</a:t>
            </a:r>
            <a:endParaRPr lang="en-US" dirty="0" smtClean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20489" name="Picture 9" descr="C:\Documents and Settings\mgorges\Local Settings\Temporary Internet Files\Content.IE5\OTDL1KBM\MPj0444151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3810000"/>
            <a:ext cx="762000" cy="1141656"/>
          </a:xfrm>
          <a:prstGeom prst="rect">
            <a:avLst/>
          </a:prstGeom>
          <a:noFill/>
        </p:spPr>
      </p:pic>
      <p:pic>
        <p:nvPicPr>
          <p:cNvPr id="20490" name="Picture 10" descr="C:\Documents and Settings\mgorges\Local Settings\Temporary Internet Files\Content.IE5\OTDL1KBM\MCIN01015_000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48400" y="4953000"/>
            <a:ext cx="914400" cy="884738"/>
          </a:xfrm>
          <a:prstGeom prst="rect">
            <a:avLst/>
          </a:prstGeom>
          <a:noFill/>
        </p:spPr>
      </p:pic>
      <p:pic>
        <p:nvPicPr>
          <p:cNvPr id="20492" name="Picture 12" descr="C:\Documents and Settings\mgorges\Local Settings\Temporary Internet Files\Content.IE5\ZIOVG8LI\MPj0446575000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9800" y="1066800"/>
            <a:ext cx="1143000" cy="882651"/>
          </a:xfrm>
          <a:prstGeom prst="rect">
            <a:avLst/>
          </a:prstGeom>
          <a:noFill/>
        </p:spPr>
      </p:pic>
      <p:pic>
        <p:nvPicPr>
          <p:cNvPr id="20494" name="Picture 14" descr="U:\My Pictures\Bruce Smith Retakes\MeadowCynCr_12.30-4_July1977_adj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0" y="2971800"/>
            <a:ext cx="1179722" cy="792163"/>
          </a:xfrm>
          <a:prstGeom prst="rect">
            <a:avLst/>
          </a:prstGeom>
          <a:noFill/>
        </p:spPr>
      </p:pic>
      <p:pic>
        <p:nvPicPr>
          <p:cNvPr id="20495" name="Picture 15" descr="C:\Documents and Settings\mgorges\Local Settings\Temporary Internet Files\Content.IE5\ZIOVG8LI\MCj04375730000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72200" y="1981200"/>
            <a:ext cx="952638" cy="995939"/>
          </a:xfrm>
          <a:prstGeom prst="rect">
            <a:avLst/>
          </a:prstGeom>
          <a:noFill/>
        </p:spPr>
      </p:pic>
      <p:pic>
        <p:nvPicPr>
          <p:cNvPr id="21505" name="Picture 1" descr="C:\Documents and Settings\mgorges\Local Settings\Temporary Internet Files\Content.IE5\6C5X1GRJ\MPj04341640000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77000" y="5867400"/>
            <a:ext cx="544830" cy="8131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2008 PFC Class – Rawlins, WY</a:t>
            </a:r>
            <a:endParaRPr lang="en-US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62000" y="1143509"/>
            <a:ext cx="7615084" cy="5714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Mid-June in Wyoming</a:t>
            </a:r>
            <a:endParaRPr lang="en-US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143000"/>
            <a:ext cx="2744051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657600"/>
            <a:ext cx="4548010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24200" y="1488446"/>
            <a:ext cx="7153275" cy="5369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2008 Accomplishments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April – Abbreviated PFC awareness class conducted by Cheryl Newberry for 11 community college students.</a:t>
            </a:r>
          </a:p>
          <a:p>
            <a:r>
              <a:rPr lang="en-US" dirty="0" smtClean="0"/>
              <a:t>17/18 June – The team conducted a two-day PFC class in Rawlins, WY; there were 9 participants.</a:t>
            </a:r>
          </a:p>
          <a:p>
            <a:r>
              <a:rPr lang="en-US" dirty="0" smtClean="0"/>
              <a:t>The WY Team Lead continued to work with NRST on the C&amp;C Desk Guide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2009 PFC Class – Lander, WY</a:t>
            </a:r>
            <a:endParaRPr lang="en-US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90600" y="1371600"/>
            <a:ext cx="7308934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Stream Assessment - PFC Class</a:t>
            </a:r>
            <a:endParaRPr lang="en-US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90600" y="1219200"/>
            <a:ext cx="7195028" cy="5394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Tall Grass Hazard</a:t>
            </a:r>
            <a:endParaRPr lang="en-US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38200" y="1063970"/>
            <a:ext cx="7525232" cy="5641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Not So Good </a:t>
            </a:r>
            <a:r>
              <a:rPr lang="en-US" sz="2000" dirty="0" smtClean="0"/>
              <a:t>on BLM</a:t>
            </a:r>
            <a:endParaRPr lang="en-US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14400" y="1121126"/>
            <a:ext cx="7449071" cy="5584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Good Stuff On the Forest</a:t>
            </a:r>
            <a:endParaRPr lang="en-US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38200" y="1064000"/>
            <a:ext cx="7619999" cy="5712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2009 Accomplishments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en-US" dirty="0" smtClean="0"/>
              <a:t>April – Abbreviated PFC awareness class conducted by Cheryl Newberry for 15 community college students.</a:t>
            </a:r>
          </a:p>
          <a:p>
            <a:r>
              <a:rPr lang="en-US" dirty="0" smtClean="0"/>
              <a:t>14-16 July – The team conducted a three-day PFC class in Lander, WY; there were 31 participants.</a:t>
            </a:r>
          </a:p>
          <a:p>
            <a:r>
              <a:rPr lang="en-US" dirty="0" smtClean="0"/>
              <a:t>14-17 September – Team leader assisted NRST with teaching Aerial Photography Analysis of PFC class in Elko, NV.</a:t>
            </a:r>
          </a:p>
          <a:p>
            <a:r>
              <a:rPr lang="en-US" dirty="0" smtClean="0"/>
              <a:t>Recruited Amy </a:t>
            </a:r>
            <a:r>
              <a:rPr lang="en-US" dirty="0" err="1" smtClean="0"/>
              <a:t>Nowakowski</a:t>
            </a:r>
            <a:r>
              <a:rPr lang="en-US" dirty="0" smtClean="0"/>
              <a:t>, Bighorn National Forest hydrologist, to be part of the Wyoming team.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533400"/>
            <a:ext cx="8229600" cy="5897563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u="sng" dirty="0" smtClean="0"/>
              <a:t>Impact</a:t>
            </a:r>
            <a:r>
              <a:rPr lang="en-US" dirty="0" smtClean="0"/>
              <a:t> – Teaching the PFC concepts and process to new young professionals</a:t>
            </a:r>
          </a:p>
          <a:p>
            <a:r>
              <a:rPr lang="en-US" b="1" u="sng" dirty="0" smtClean="0"/>
              <a:t>Successes</a:t>
            </a:r>
            <a:r>
              <a:rPr lang="en-US" dirty="0" smtClean="0"/>
              <a:t> – Team is very experienced in using PFC concepts on the ground</a:t>
            </a:r>
          </a:p>
          <a:p>
            <a:r>
              <a:rPr lang="en-US" b="1" u="sng" dirty="0" smtClean="0"/>
              <a:t>Challenge</a:t>
            </a:r>
            <a:r>
              <a:rPr lang="en-US" dirty="0" smtClean="0"/>
              <a:t> – Maintaining management support for team members</a:t>
            </a:r>
          </a:p>
          <a:p>
            <a:r>
              <a:rPr lang="en-US" b="1" u="sng" dirty="0" smtClean="0"/>
              <a:t>Evolution</a:t>
            </a:r>
            <a:r>
              <a:rPr lang="en-US" dirty="0" smtClean="0"/>
              <a:t> – Bringing NRST to Wyoming, 2010</a:t>
            </a:r>
            <a:r>
              <a:rPr lang="en-US" dirty="0"/>
              <a:t>	</a:t>
            </a:r>
            <a:r>
              <a:rPr lang="en-US" dirty="0" smtClean="0"/>
              <a:t>	  - Encouraging the use of MIM			  - Lobbying for BLM District Riparian 					Teams</a:t>
            </a:r>
          </a:p>
          <a:p>
            <a:pPr>
              <a:buNone/>
            </a:pPr>
            <a:r>
              <a:rPr lang="en-US" dirty="0" smtClean="0"/>
              <a:t>			  - Holding </a:t>
            </a:r>
            <a:r>
              <a:rPr lang="en-US" smtClean="0"/>
              <a:t>onto the Green </a:t>
            </a:r>
            <a:r>
              <a:rPr lang="en-US" dirty="0" smtClean="0"/>
              <a:t>Zone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New for 2010</a:t>
            </a:r>
            <a:endParaRPr lang="en-US" dirty="0"/>
          </a:p>
        </p:txBody>
      </p:sp>
      <p:pic>
        <p:nvPicPr>
          <p:cNvPr id="389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066799" y="-1447800"/>
            <a:ext cx="11777933" cy="853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La Barge Creek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2400" dirty="0" smtClean="0"/>
              <a:t>Western  Wyoming July 1977 – note the new fence</a:t>
            </a:r>
            <a:endParaRPr lang="en-US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371772"/>
            <a:ext cx="7543800" cy="5138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La Barge Creek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July 2008 - 31 years of keeping the cows our of the stream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999" y="1329938"/>
            <a:ext cx="7741181" cy="514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Rock Creek</a:t>
            </a:r>
            <a:br>
              <a:rPr lang="en-US" dirty="0" smtClean="0"/>
            </a:br>
            <a:r>
              <a:rPr lang="en-US" sz="2000" dirty="0" smtClean="0"/>
              <a:t>Western WY, July 1977, Colorado River cutthroat stream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484201"/>
            <a:ext cx="7244139" cy="4916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Rock Creek</a:t>
            </a:r>
            <a:br>
              <a:rPr lang="en-US" dirty="0" smtClean="0"/>
            </a:br>
            <a:r>
              <a:rPr lang="en-US" sz="2000" dirty="0" smtClean="0"/>
              <a:t>31 years later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Trail Creek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Western WY – July 1977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380285"/>
            <a:ext cx="7467600" cy="5069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Trail Creek</a:t>
            </a:r>
            <a:br>
              <a:rPr lang="en-US" dirty="0" smtClean="0"/>
            </a:br>
            <a:r>
              <a:rPr lang="en-US" sz="2000" dirty="0" smtClean="0"/>
              <a:t>Recovery – 31 years later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476" y="1600200"/>
            <a:ext cx="680704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1295400" y="-381000"/>
          <a:ext cx="6095999" cy="7889666"/>
        </p:xfrm>
        <a:graphic>
          <a:graphicData uri="http://schemas.openxmlformats.org/presentationml/2006/ole">
            <p:oleObj spid="_x0000_s3074" name="Acrobat Document" r:id="rId3" imgW="8885880" imgH="11508480" progId="AcroExch.Document.7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1752600" y="-341320"/>
          <a:ext cx="5562599" cy="7199320"/>
        </p:xfrm>
        <a:graphic>
          <a:graphicData uri="http://schemas.openxmlformats.org/presentationml/2006/ole">
            <p:oleObj spid="_x0000_s4098" name="Acrobat Document" r:id="rId3" imgW="8885880" imgH="11508480" progId="AcroExch.Document.7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1905000" y="-381000"/>
          <a:ext cx="5791200" cy="7495182"/>
        </p:xfrm>
        <a:graphic>
          <a:graphicData uri="http://schemas.openxmlformats.org/presentationml/2006/ole">
            <p:oleObj spid="_x0000_s5122" name="Acrobat Document" r:id="rId3" imgW="8885880" imgH="11508480" progId="AcroExch.Document.7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1600200" y="-457200"/>
          <a:ext cx="6172200" cy="7988287"/>
        </p:xfrm>
        <a:graphic>
          <a:graphicData uri="http://schemas.openxmlformats.org/presentationml/2006/ole">
            <p:oleObj spid="_x0000_s6146" name="Acrobat Document" r:id="rId3" imgW="8885880" imgH="11508480" progId="AcroExch.Document.7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Object 2"/>
          <p:cNvGraphicFramePr>
            <a:graphicFrameLocks noChangeAspect="1"/>
          </p:cNvGraphicFramePr>
          <p:nvPr/>
        </p:nvGraphicFramePr>
        <p:xfrm>
          <a:off x="1676400" y="-457200"/>
          <a:ext cx="5887641" cy="7620000"/>
        </p:xfrm>
        <a:graphic>
          <a:graphicData uri="http://schemas.openxmlformats.org/presentationml/2006/ole">
            <p:oleObj spid="_x0000_s7170" name="Acrobat Document" r:id="rId3" imgW="8885880" imgH="11508480" progId="AcroExch.Document.7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1524000" y="-609600"/>
          <a:ext cx="6248400" cy="8086908"/>
        </p:xfrm>
        <a:graphic>
          <a:graphicData uri="http://schemas.openxmlformats.org/presentationml/2006/ole">
            <p:oleObj spid="_x0000_s8194" name="Acrobat Document" r:id="rId3" imgW="8885880" imgH="11508480" progId="AcroExch.Document.7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803</TotalTime>
  <Words>243</Words>
  <Application>Microsoft Office PowerPoint</Application>
  <PresentationFormat>On-screen Show (4:3)</PresentationFormat>
  <Paragraphs>41</Paragraphs>
  <Slides>24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6" baseType="lpstr">
      <vt:lpstr>Office Theme</vt:lpstr>
      <vt:lpstr>Acrobat Document</vt:lpstr>
      <vt:lpstr>Slide 1</vt:lpstr>
      <vt:lpstr>2008 PFC Class – Rawlins, WY</vt:lpstr>
      <vt:lpstr>Mid-June in Wyoming</vt:lpstr>
      <vt:lpstr>2008 Accomplishments</vt:lpstr>
      <vt:lpstr>2009 PFC Class – Lander, WY</vt:lpstr>
      <vt:lpstr>Stream Assessment - PFC Class</vt:lpstr>
      <vt:lpstr>Tall Grass Hazard</vt:lpstr>
      <vt:lpstr>The Not So Good on BLM</vt:lpstr>
      <vt:lpstr>The Good Stuff On the Forest</vt:lpstr>
      <vt:lpstr>2009 Accomplishments</vt:lpstr>
      <vt:lpstr>Slide 11</vt:lpstr>
      <vt:lpstr>New for 2010</vt:lpstr>
      <vt:lpstr>La Barge Creek Western  Wyoming July 1977 – note the new fence</vt:lpstr>
      <vt:lpstr>La Barge Creek July 2008 - 31 years of keeping the cows our of the stream</vt:lpstr>
      <vt:lpstr>Rock Creek Western WY, July 1977, Colorado River cutthroat stream</vt:lpstr>
      <vt:lpstr>Rock Creek 31 years later</vt:lpstr>
      <vt:lpstr>Trail Creek Western WY – July 1977</vt:lpstr>
      <vt:lpstr>Trail Creek Recovery – 31 years later</vt:lpstr>
      <vt:lpstr>Slide 19</vt:lpstr>
      <vt:lpstr>Slide 20</vt:lpstr>
      <vt:lpstr>Slide 21</vt:lpstr>
      <vt:lpstr>Slide 22</vt:lpstr>
      <vt:lpstr>Slide 23</vt:lpstr>
      <vt:lpstr>Slide 24</vt:lpstr>
    </vt:vector>
  </TitlesOfParts>
  <Company>Bureau of Land Management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Wyoming Team Report</dc:title>
  <dc:subject>NRST Team Report</dc:subject>
  <dc:creator>NRST</dc:creator>
  <cp:keywords>NRST Team Report, Wyoming Team Report</cp:keywords>
  <cp:lastModifiedBy>rray</cp:lastModifiedBy>
  <cp:revision>87</cp:revision>
  <dcterms:created xsi:type="dcterms:W3CDTF">2010-01-06T21:19:45Z</dcterms:created>
  <dcterms:modified xsi:type="dcterms:W3CDTF">2010-04-13T17:52:17Z</dcterms:modified>
</cp:coreProperties>
</file>